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E13ABA-0006-4A03-8469-7018FD569266}" v="11" dt="2025-05-05T15:08:56.2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68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nn Leopold Schröder" userId="c247bccd-626f-4bd8-8236-79b86bf45150" providerId="ADAL" clId="{5CE13ABA-0006-4A03-8469-7018FD569266}"/>
    <pc:docChg chg="undo custSel addSld delSld modSld">
      <pc:chgData name="Finn Leopold Schröder" userId="c247bccd-626f-4bd8-8236-79b86bf45150" providerId="ADAL" clId="{5CE13ABA-0006-4A03-8469-7018FD569266}" dt="2025-05-05T17:17:04.190" v="3338" actId="20577"/>
      <pc:docMkLst>
        <pc:docMk/>
      </pc:docMkLst>
      <pc:sldChg chg="addSp delSp modSp new mod setBg addAnim">
        <pc:chgData name="Finn Leopold Schröder" userId="c247bccd-626f-4bd8-8236-79b86bf45150" providerId="ADAL" clId="{5CE13ABA-0006-4A03-8469-7018FD569266}" dt="2025-05-05T14:20:20.980" v="45" actId="478"/>
        <pc:sldMkLst>
          <pc:docMk/>
          <pc:sldMk cId="2518792378" sldId="256"/>
        </pc:sldMkLst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2" creationId="{36AFA59E-AE0B-A536-B999-10D9D0EC98BA}"/>
          </ac:spMkLst>
        </pc:spChg>
        <pc:spChg chg="mo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3" creationId="{478FAB39-2551-D1AB-08E3-F29833C31C0B}"/>
          </ac:spMkLst>
        </pc:spChg>
        <pc:spChg chg="del">
          <ac:chgData name="Finn Leopold Schröder" userId="c247bccd-626f-4bd8-8236-79b86bf45150" providerId="ADAL" clId="{5CE13ABA-0006-4A03-8469-7018FD569266}" dt="2025-05-05T14:20:17.297" v="44" actId="478"/>
          <ac:spMkLst>
            <pc:docMk/>
            <pc:sldMk cId="2518792378" sldId="256"/>
            <ac:spMk id="4" creationId="{E942C3C5-EEEA-32AC-3EDB-C154B995E1DB}"/>
          </ac:spMkLst>
        </pc:spChg>
        <pc:spChg chg="del">
          <ac:chgData name="Finn Leopold Schröder" userId="c247bccd-626f-4bd8-8236-79b86bf45150" providerId="ADAL" clId="{5CE13ABA-0006-4A03-8469-7018FD569266}" dt="2025-05-05T14:20:14.525" v="43" actId="478"/>
          <ac:spMkLst>
            <pc:docMk/>
            <pc:sldMk cId="2518792378" sldId="256"/>
            <ac:spMk id="5" creationId="{90979083-A9EF-1FB5-E483-7C894A17CC43}"/>
          </ac:spMkLst>
        </pc:spChg>
        <pc:spChg chg="del">
          <ac:chgData name="Finn Leopold Schröder" userId="c247bccd-626f-4bd8-8236-79b86bf45150" providerId="ADAL" clId="{5CE13ABA-0006-4A03-8469-7018FD569266}" dt="2025-05-05T14:20:20.980" v="45" actId="478"/>
          <ac:spMkLst>
            <pc:docMk/>
            <pc:sldMk cId="2518792378" sldId="256"/>
            <ac:spMk id="6" creationId="{33344044-A6D5-AAFF-6CFD-70E2FFC1C1F8}"/>
          </ac:spMkLst>
        </pc:spChg>
        <pc:spChg chg="add del">
          <ac:chgData name="Finn Leopold Schröder" userId="c247bccd-626f-4bd8-8236-79b86bf45150" providerId="ADAL" clId="{5CE13ABA-0006-4A03-8469-7018FD569266}" dt="2025-05-05T14:18:13.796" v="33" actId="26606"/>
          <ac:spMkLst>
            <pc:docMk/>
            <pc:sldMk cId="2518792378" sldId="256"/>
            <ac:spMk id="1031" creationId="{06DA9DF9-31F7-4056-B42E-878CC92417B8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3" creationId="{96B5F253-7949-47C2-9DBD-1570ECDA2296}"/>
          </ac:spMkLst>
        </pc:spChg>
        <pc:spChg chg="add">
          <ac:chgData name="Finn Leopold Schröder" userId="c247bccd-626f-4bd8-8236-79b86bf45150" providerId="ADAL" clId="{5CE13ABA-0006-4A03-8469-7018FD569266}" dt="2025-05-05T14:18:13.816" v="34" actId="26606"/>
          <ac:spMkLst>
            <pc:docMk/>
            <pc:sldMk cId="2518792378" sldId="256"/>
            <ac:spMk id="1034" creationId="{B5A8AFA4-5C32-4100-9C6D-839A47E15FA0}"/>
          </ac:spMkLst>
        </pc:spChg>
        <pc:picChg chg="add mod">
          <ac:chgData name="Finn Leopold Schröder" userId="c247bccd-626f-4bd8-8236-79b86bf45150" providerId="ADAL" clId="{5CE13ABA-0006-4A03-8469-7018FD569266}" dt="2025-05-05T14:18:13.816" v="34" actId="26606"/>
          <ac:picMkLst>
            <pc:docMk/>
            <pc:sldMk cId="2518792378" sldId="256"/>
            <ac:picMk id="1026" creationId="{3E2B1565-A86E-C69C-EF63-89131C56E92B}"/>
          </ac:picMkLst>
        </pc:picChg>
      </pc:sldChg>
      <pc:sldChg chg="addSp modSp new mod setBg">
        <pc:chgData name="Finn Leopold Schröder" userId="c247bccd-626f-4bd8-8236-79b86bf45150" providerId="ADAL" clId="{5CE13ABA-0006-4A03-8469-7018FD569266}" dt="2025-05-05T14:24:10.932" v="397" actId="1076"/>
        <pc:sldMkLst>
          <pc:docMk/>
          <pc:sldMk cId="2283502562" sldId="257"/>
        </pc:sldMkLst>
        <pc:spChg chg="mod">
          <ac:chgData name="Finn Leopold Schröder" userId="c247bccd-626f-4bd8-8236-79b86bf45150" providerId="ADAL" clId="{5CE13ABA-0006-4A03-8469-7018FD569266}" dt="2025-05-05T14:20:39.172" v="52" actId="20577"/>
          <ac:spMkLst>
            <pc:docMk/>
            <pc:sldMk cId="2283502562" sldId="257"/>
            <ac:spMk id="2" creationId="{21A97205-95E4-1C6F-AB76-4D89E0F2C040}"/>
          </ac:spMkLst>
        </pc:spChg>
        <pc:spChg chg="mod">
          <ac:chgData name="Finn Leopold Schröder" userId="c247bccd-626f-4bd8-8236-79b86bf45150" providerId="ADAL" clId="{5CE13ABA-0006-4A03-8469-7018FD569266}" dt="2025-05-05T14:23:38.048" v="393" actId="27636"/>
          <ac:spMkLst>
            <pc:docMk/>
            <pc:sldMk cId="2283502562" sldId="257"/>
            <ac:spMk id="3" creationId="{399D93CE-321A-C9EB-F156-6920F0797BF9}"/>
          </ac:spMkLst>
        </pc:spChg>
        <pc:spChg chg="mod">
          <ac:chgData name="Finn Leopold Schröder" userId="c247bccd-626f-4bd8-8236-79b86bf45150" providerId="ADAL" clId="{5CE13ABA-0006-4A03-8469-7018FD569266}" dt="2025-05-05T14:19:37.342" v="42" actId="20577"/>
          <ac:spMkLst>
            <pc:docMk/>
            <pc:sldMk cId="2283502562" sldId="257"/>
            <ac:spMk id="6" creationId="{0782AE11-71BB-33A2-DD3F-0FD97125E287}"/>
          </ac:spMkLst>
        </pc:spChg>
        <pc:spChg chg="add">
          <ac:chgData name="Finn Leopold Schröder" userId="c247bccd-626f-4bd8-8236-79b86bf45150" providerId="ADAL" clId="{5CE13ABA-0006-4A03-8469-7018FD569266}" dt="2025-05-05T14:18:24.810" v="38" actId="26606"/>
          <ac:spMkLst>
            <pc:docMk/>
            <pc:sldMk cId="2283502562" sldId="257"/>
            <ac:spMk id="8" creationId="{98DDA986-B6EE-4642-AC60-0490373E69D0}"/>
          </ac:spMkLst>
        </pc:spChg>
        <pc:spChg chg="add">
          <ac:chgData name="Finn Leopold Schröder" userId="c247bccd-626f-4bd8-8236-79b86bf45150" providerId="ADAL" clId="{5CE13ABA-0006-4A03-8469-7018FD569266}" dt="2025-05-05T14:18:24.810" v="38" actId="26606"/>
          <ac:spMkLst>
            <pc:docMk/>
            <pc:sldMk cId="2283502562" sldId="257"/>
            <ac:spMk id="10" creationId="{80B62878-12EF-4E97-A284-47BAFC30DA2E}"/>
          </ac:spMkLst>
        </pc:spChg>
        <pc:spChg chg="add">
          <ac:chgData name="Finn Leopold Schröder" userId="c247bccd-626f-4bd8-8236-79b86bf45150" providerId="ADAL" clId="{5CE13ABA-0006-4A03-8469-7018FD569266}" dt="2025-05-05T14:18:24.810" v="38" actId="26606"/>
          <ac:spMkLst>
            <pc:docMk/>
            <pc:sldMk cId="2283502562" sldId="257"/>
            <ac:spMk id="12" creationId="{6D79188D-1ED5-4705-B8C7-5D6FB7670AB3}"/>
          </ac:spMkLst>
        </pc:spChg>
        <pc:picChg chg="add mod">
          <ac:chgData name="Finn Leopold Schröder" userId="c247bccd-626f-4bd8-8236-79b86bf45150" providerId="ADAL" clId="{5CE13ABA-0006-4A03-8469-7018FD569266}" dt="2025-05-05T14:24:10.932" v="397" actId="1076"/>
          <ac:picMkLst>
            <pc:docMk/>
            <pc:sldMk cId="2283502562" sldId="257"/>
            <ac:picMk id="7" creationId="{9B8E28DC-8EAF-D885-521E-080E05D2955D}"/>
          </ac:picMkLst>
        </pc:picChg>
      </pc:sldChg>
      <pc:sldChg chg="delSp modSp add mod">
        <pc:chgData name="Finn Leopold Schröder" userId="c247bccd-626f-4bd8-8236-79b86bf45150" providerId="ADAL" clId="{5CE13ABA-0006-4A03-8469-7018FD569266}" dt="2025-05-05T14:31:59.344" v="922" actId="20577"/>
        <pc:sldMkLst>
          <pc:docMk/>
          <pc:sldMk cId="131191012" sldId="258"/>
        </pc:sldMkLst>
        <pc:spChg chg="mod">
          <ac:chgData name="Finn Leopold Schröder" userId="c247bccd-626f-4bd8-8236-79b86bf45150" providerId="ADAL" clId="{5CE13ABA-0006-4A03-8469-7018FD569266}" dt="2025-05-05T14:25:00.019" v="422" actId="20577"/>
          <ac:spMkLst>
            <pc:docMk/>
            <pc:sldMk cId="131191012" sldId="258"/>
            <ac:spMk id="2" creationId="{3F12E5B9-8065-68AB-2D60-864B8775471C}"/>
          </ac:spMkLst>
        </pc:spChg>
        <pc:spChg chg="mod">
          <ac:chgData name="Finn Leopold Schröder" userId="c247bccd-626f-4bd8-8236-79b86bf45150" providerId="ADAL" clId="{5CE13ABA-0006-4A03-8469-7018FD569266}" dt="2025-05-05T14:31:59.344" v="922" actId="20577"/>
          <ac:spMkLst>
            <pc:docMk/>
            <pc:sldMk cId="131191012" sldId="258"/>
            <ac:spMk id="3" creationId="{1E100B3B-4AE9-8721-B5C4-CBC7942D2C64}"/>
          </ac:spMkLst>
        </pc:spChg>
        <pc:picChg chg="del">
          <ac:chgData name="Finn Leopold Schröder" userId="c247bccd-626f-4bd8-8236-79b86bf45150" providerId="ADAL" clId="{5CE13ABA-0006-4A03-8469-7018FD569266}" dt="2025-05-05T14:24:32.002" v="399" actId="478"/>
          <ac:picMkLst>
            <pc:docMk/>
            <pc:sldMk cId="131191012" sldId="258"/>
            <ac:picMk id="7" creationId="{DFC6F6AC-A467-C1CF-6C02-C068941BD115}"/>
          </ac:picMkLst>
        </pc:picChg>
      </pc:sldChg>
      <pc:sldChg chg="addSp modSp add del mod">
        <pc:chgData name="Finn Leopold Schröder" userId="c247bccd-626f-4bd8-8236-79b86bf45150" providerId="ADAL" clId="{5CE13ABA-0006-4A03-8469-7018FD569266}" dt="2025-05-05T14:53:45.521" v="2640" actId="20577"/>
        <pc:sldMkLst>
          <pc:docMk/>
          <pc:sldMk cId="2413207169" sldId="259"/>
        </pc:sldMkLst>
        <pc:spChg chg="mod">
          <ac:chgData name="Finn Leopold Schröder" userId="c247bccd-626f-4bd8-8236-79b86bf45150" providerId="ADAL" clId="{5CE13ABA-0006-4A03-8469-7018FD569266}" dt="2025-05-05T14:25:05.344" v="429" actId="20577"/>
          <ac:spMkLst>
            <pc:docMk/>
            <pc:sldMk cId="2413207169" sldId="259"/>
            <ac:spMk id="2" creationId="{DD093409-07DF-A96F-E70F-69B79AA28FD2}"/>
          </ac:spMkLst>
        </pc:spChg>
        <pc:spChg chg="mod">
          <ac:chgData name="Finn Leopold Schröder" userId="c247bccd-626f-4bd8-8236-79b86bf45150" providerId="ADAL" clId="{5CE13ABA-0006-4A03-8469-7018FD569266}" dt="2025-05-05T14:53:45.521" v="2640" actId="20577"/>
          <ac:spMkLst>
            <pc:docMk/>
            <pc:sldMk cId="2413207169" sldId="259"/>
            <ac:spMk id="3" creationId="{EAC86151-3E36-7379-DEBB-48F1B75EB162}"/>
          </ac:spMkLst>
        </pc:spChg>
        <pc:spChg chg="add mod">
          <ac:chgData name="Finn Leopold Schröder" userId="c247bccd-626f-4bd8-8236-79b86bf45150" providerId="ADAL" clId="{5CE13ABA-0006-4A03-8469-7018FD569266}" dt="2025-05-05T14:51:38.931" v="2635" actId="20577"/>
          <ac:spMkLst>
            <pc:docMk/>
            <pc:sldMk cId="2413207169" sldId="259"/>
            <ac:spMk id="7" creationId="{D068759A-8D67-449E-5EFA-F4EE796A4DBF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7:04.190" v="3338" actId="20577"/>
        <pc:sldMkLst>
          <pc:docMk/>
          <pc:sldMk cId="45692198" sldId="260"/>
        </pc:sldMkLst>
        <pc:spChg chg="mod">
          <ac:chgData name="Finn Leopold Schröder" userId="c247bccd-626f-4bd8-8236-79b86bf45150" providerId="ADAL" clId="{5CE13ABA-0006-4A03-8469-7018FD569266}" dt="2025-05-05T14:44:05.378" v="2042" actId="1076"/>
          <ac:spMkLst>
            <pc:docMk/>
            <pc:sldMk cId="45692198" sldId="260"/>
            <ac:spMk id="2" creationId="{E633A2BA-B525-621A-F564-F4D0163713BF}"/>
          </ac:spMkLst>
        </pc:spChg>
        <pc:spChg chg="mod">
          <ac:chgData name="Finn Leopold Schröder" userId="c247bccd-626f-4bd8-8236-79b86bf45150" providerId="ADAL" clId="{5CE13ABA-0006-4A03-8469-7018FD569266}" dt="2025-05-05T17:17:04.190" v="3338" actId="20577"/>
          <ac:spMkLst>
            <pc:docMk/>
            <pc:sldMk cId="45692198" sldId="260"/>
            <ac:spMk id="3" creationId="{119B8F18-F88A-C9D4-8983-873EC20F2C76}"/>
          </ac:spMkLst>
        </pc:spChg>
      </pc:sldChg>
      <pc:sldChg chg="modSp add del mod">
        <pc:chgData name="Finn Leopold Schröder" userId="c247bccd-626f-4bd8-8236-79b86bf45150" providerId="ADAL" clId="{5CE13ABA-0006-4A03-8469-7018FD569266}" dt="2025-05-05T14:45:16.011" v="2070" actId="2890"/>
        <pc:sldMkLst>
          <pc:docMk/>
          <pc:sldMk cId="1250049052" sldId="261"/>
        </pc:sldMkLst>
        <pc:spChg chg="mod">
          <ac:chgData name="Finn Leopold Schröder" userId="c247bccd-626f-4bd8-8236-79b86bf45150" providerId="ADAL" clId="{5CE13ABA-0006-4A03-8469-7018FD569266}" dt="2025-05-05T14:45:14.044" v="2067" actId="20577"/>
          <ac:spMkLst>
            <pc:docMk/>
            <pc:sldMk cId="1250049052" sldId="261"/>
            <ac:spMk id="2" creationId="{C898694B-00A9-51B8-2A9C-3E45B41102FB}"/>
          </ac:spMkLst>
        </pc:spChg>
        <pc:spChg chg="mod">
          <ac:chgData name="Finn Leopold Schröder" userId="c247bccd-626f-4bd8-8236-79b86bf45150" providerId="ADAL" clId="{5CE13ABA-0006-4A03-8469-7018FD569266}" dt="2025-05-05T14:45:14.578" v="2068" actId="20577"/>
          <ac:spMkLst>
            <pc:docMk/>
            <pc:sldMk cId="1250049052" sldId="261"/>
            <ac:spMk id="3" creationId="{1F3D17B0-57A4-23CA-ED83-4ED0B7BC2C6C}"/>
          </ac:spMkLst>
        </pc:spChg>
      </pc:sldChg>
      <pc:sldChg chg="addSp modSp add mod">
        <pc:chgData name="Finn Leopold Schröder" userId="c247bccd-626f-4bd8-8236-79b86bf45150" providerId="ADAL" clId="{5CE13ABA-0006-4A03-8469-7018FD569266}" dt="2025-05-05T15:15:35.714" v="3051" actId="114"/>
        <pc:sldMkLst>
          <pc:docMk/>
          <pc:sldMk cId="3530092926" sldId="261"/>
        </pc:sldMkLst>
        <pc:spChg chg="mod">
          <ac:chgData name="Finn Leopold Schröder" userId="c247bccd-626f-4bd8-8236-79b86bf45150" providerId="ADAL" clId="{5CE13ABA-0006-4A03-8469-7018FD569266}" dt="2025-05-05T14:54:11.629" v="2667" actId="20577"/>
          <ac:spMkLst>
            <pc:docMk/>
            <pc:sldMk cId="3530092926" sldId="261"/>
            <ac:spMk id="2" creationId="{A3D2A796-1E01-A1FF-2B29-122D1AAF99BB}"/>
          </ac:spMkLst>
        </pc:spChg>
        <pc:spChg chg="mod">
          <ac:chgData name="Finn Leopold Schröder" userId="c247bccd-626f-4bd8-8236-79b86bf45150" providerId="ADAL" clId="{5CE13ABA-0006-4A03-8469-7018FD569266}" dt="2025-05-05T15:15:35.714" v="3051" actId="114"/>
          <ac:spMkLst>
            <pc:docMk/>
            <pc:sldMk cId="3530092926" sldId="261"/>
            <ac:spMk id="3" creationId="{DFE1F149-1FEA-8D6C-B67C-175B8C074AE7}"/>
          </ac:spMkLst>
        </pc:spChg>
        <pc:spChg chg="add mod">
          <ac:chgData name="Finn Leopold Schröder" userId="c247bccd-626f-4bd8-8236-79b86bf45150" providerId="ADAL" clId="{5CE13ABA-0006-4A03-8469-7018FD569266}" dt="2025-05-05T15:15:26.966" v="3050" actId="114"/>
          <ac:spMkLst>
            <pc:docMk/>
            <pc:sldMk cId="3530092926" sldId="261"/>
            <ac:spMk id="7" creationId="{30880018-A43A-9A64-EA96-EF9B31EA2C7C}"/>
          </ac:spMkLst>
        </pc:spChg>
      </pc:sldChg>
      <pc:sldChg chg="modSp add mod">
        <pc:chgData name="Finn Leopold Schröder" userId="c247bccd-626f-4bd8-8236-79b86bf45150" providerId="ADAL" clId="{5CE13ABA-0006-4A03-8469-7018FD569266}" dt="2025-05-05T17:15:49.167" v="3278" actId="1076"/>
        <pc:sldMkLst>
          <pc:docMk/>
          <pc:sldMk cId="1872296640" sldId="262"/>
        </pc:sldMkLst>
        <pc:spChg chg="mod">
          <ac:chgData name="Finn Leopold Schröder" userId="c247bccd-626f-4bd8-8236-79b86bf45150" providerId="ADAL" clId="{5CE13ABA-0006-4A03-8469-7018FD569266}" dt="2025-05-05T17:15:49.167" v="3278" actId="1076"/>
          <ac:spMkLst>
            <pc:docMk/>
            <pc:sldMk cId="1872296640" sldId="262"/>
            <ac:spMk id="2" creationId="{6523E7D3-90BB-36E9-46A3-EBF592002A6F}"/>
          </ac:spMkLst>
        </pc:spChg>
        <pc:spChg chg="mod">
          <ac:chgData name="Finn Leopold Schröder" userId="c247bccd-626f-4bd8-8236-79b86bf45150" providerId="ADAL" clId="{5CE13ABA-0006-4A03-8469-7018FD569266}" dt="2025-05-05T16:14:32.675" v="3277" actId="20577"/>
          <ac:spMkLst>
            <pc:docMk/>
            <pc:sldMk cId="1872296640" sldId="262"/>
            <ac:spMk id="3" creationId="{B6D56A8A-17AE-256B-A424-D8B020241199}"/>
          </ac:spMkLst>
        </pc:spChg>
        <pc:spChg chg="mod">
          <ac:chgData name="Finn Leopold Schröder" userId="c247bccd-626f-4bd8-8236-79b86bf45150" providerId="ADAL" clId="{5CE13ABA-0006-4A03-8469-7018FD569266}" dt="2025-05-05T16:12:45.511" v="3263" actId="20577"/>
          <ac:spMkLst>
            <pc:docMk/>
            <pc:sldMk cId="1872296640" sldId="262"/>
            <ac:spMk id="7" creationId="{CE3CF3B6-948B-72AB-840B-0146BAF25993}"/>
          </ac:spMkLst>
        </pc:spChg>
      </pc:sldChg>
      <pc:sldChg chg="addSp delSp modSp add mod">
        <pc:chgData name="Finn Leopold Schröder" userId="c247bccd-626f-4bd8-8236-79b86bf45150" providerId="ADAL" clId="{5CE13ABA-0006-4A03-8469-7018FD569266}" dt="2025-05-05T17:16:27.335" v="3337" actId="478"/>
        <pc:sldMkLst>
          <pc:docMk/>
          <pc:sldMk cId="1180727859" sldId="263"/>
        </pc:sldMkLst>
        <pc:spChg chg="mod">
          <ac:chgData name="Finn Leopold Schröder" userId="c247bccd-626f-4bd8-8236-79b86bf45150" providerId="ADAL" clId="{5CE13ABA-0006-4A03-8469-7018FD569266}" dt="2025-05-05T17:16:00.984" v="3286" actId="20577"/>
          <ac:spMkLst>
            <pc:docMk/>
            <pc:sldMk cId="1180727859" sldId="263"/>
            <ac:spMk id="2" creationId="{8F57A0F7-FFA4-0EAF-3741-179ED69F43DC}"/>
          </ac:spMkLst>
        </pc:spChg>
        <pc:spChg chg="del">
          <ac:chgData name="Finn Leopold Schröder" userId="c247bccd-626f-4bd8-8236-79b86bf45150" providerId="ADAL" clId="{5CE13ABA-0006-4A03-8469-7018FD569266}" dt="2025-05-05T17:16:04.535" v="3287" actId="478"/>
          <ac:spMkLst>
            <pc:docMk/>
            <pc:sldMk cId="1180727859" sldId="263"/>
            <ac:spMk id="3" creationId="{9A52CBA4-FCA2-62FD-A4D3-C267C6E10FE6}"/>
          </ac:spMkLst>
        </pc:spChg>
        <pc:spChg chg="del">
          <ac:chgData name="Finn Leopold Schröder" userId="c247bccd-626f-4bd8-8236-79b86bf45150" providerId="ADAL" clId="{5CE13ABA-0006-4A03-8469-7018FD569266}" dt="2025-05-05T17:16:27.335" v="3337" actId="478"/>
          <ac:spMkLst>
            <pc:docMk/>
            <pc:sldMk cId="1180727859" sldId="263"/>
            <ac:spMk id="7" creationId="{98B65902-BB1B-CE16-22E6-BD33CC604853}"/>
          </ac:spMkLst>
        </pc:spChg>
        <pc:spChg chg="add mod">
          <ac:chgData name="Finn Leopold Schröder" userId="c247bccd-626f-4bd8-8236-79b86bf45150" providerId="ADAL" clId="{5CE13ABA-0006-4A03-8469-7018FD569266}" dt="2025-05-05T17:16:25" v="3336" actId="14100"/>
          <ac:spMkLst>
            <pc:docMk/>
            <pc:sldMk cId="1180727859" sldId="263"/>
            <ac:spMk id="11" creationId="{3810F84A-4B64-F792-3FAA-ACE92A32511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54D73-79F2-438B-938F-74207E80B479}" type="datetimeFigureOut">
              <a:rPr lang="de-DE" smtClean="0"/>
              <a:t>05.05.2025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8B0C-087A-46B2-A150-0667458490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10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078817-F149-9888-8C2A-4DD0F05270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9B2EE28-5883-B590-43D5-6A5E888DA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B0BE7A-93D2-1175-8790-50C36A639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5547-8584-4CF3-96D7-670283A24751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8B82B0-F7D0-7D44-5E5F-B48785D9E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BB85B-7242-4F76-0B2E-4C2BD611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75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C62F6-4F06-DE35-F81F-AD45B1362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51D0E8-FAB3-361E-0842-C56886B8E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519576-18D8-07D7-4A25-BBC5D3F15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CD56D-BEAA-45A8-B407-8C04629E90A1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B373F8-DCD3-F9CA-4FA2-2C807192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987E4-D166-3469-8F39-207460087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05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AD98C0-BA26-317D-2E9C-7C91913C41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1C106D-4305-3A9D-AEA2-D0A9A23D9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F66EA9-FD6F-40D4-9764-21CAF91C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D03BE-4D46-4E27-AD81-58FDB682D030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0CD906-D9A8-0079-46A4-D1646FDB3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4739FD-CFB1-331C-6B0F-3BF195740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10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96A16-5BB5-0DA1-ACAB-B0F94F9FB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1259BC-1248-8093-905F-7C69F40A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C69F95-25EF-4205-039A-55916F84F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283A-919D-448A-98B0-4903C92473F1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86AEBB-FDAF-3810-1AF5-E7F73982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C95A36-E8A0-B50B-C19F-F4C6B061B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59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E78590-3FBD-0793-F2EA-A0EBF916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08823B-0EB7-F64E-54D1-438301FCC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E818EC-A2F9-E157-B41A-E1A78D271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A299-E205-4956-AC1E-23DF4F8682A0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D8CF43-9021-DB2D-A799-4D9D149FE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0460F-8D24-4553-8BC4-02D397AF6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92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D2E4B-156C-3E60-8B90-5F02EA1DE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E53E70-35DA-070A-84A9-09EB71293C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6D318E-3134-CCC6-FB43-0C7858B56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D3C9DB-63EA-80F9-C177-A7FF90831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F65D-5A39-4F1E-A51B-6C27CDE3FA09}" type="datetime1">
              <a:rPr lang="de-DE" smtClean="0"/>
              <a:t>05.05.2025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06B7C6-7170-C020-1437-0E945AF34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246732-7AD8-4993-0D31-5E6BA4053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40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D6A7D-C53E-C282-4F50-910E4DCF4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62A3C4-EA3A-CB40-A28E-74F4FAF81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45FE0A-0A24-0A37-844D-C07DBB517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2A468C-5FBC-6E9F-0BB0-AEDD058511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F483C7-6E26-1039-031D-9FFED0F2F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048648-2FD4-6867-957B-3D46DCE38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8AEBC-0CF9-451A-BFEA-AD63C2DD89F1}" type="datetime1">
              <a:rPr lang="de-DE" smtClean="0"/>
              <a:t>05.05.2025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F229D50-41DB-BE35-841C-8979A167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976247-FB52-9047-4DB6-26BE0126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99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30F6A9-3179-562C-76B7-66E82068B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0222CC-B619-9F56-8150-2ACDC49D1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AFAC2-519C-444C-AA57-EF8774227B2C}" type="datetime1">
              <a:rPr lang="de-DE" smtClean="0"/>
              <a:t>05.05.2025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5F2B06-6ACC-9C30-19F9-3E933EB3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345F01-BF59-E131-6E54-1F31CEFD8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13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63901D-EE01-A6D0-41BA-F78B6542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7491-F94A-4A9B-A200-BEC0D84E8C06}" type="datetime1">
              <a:rPr lang="de-DE" smtClean="0"/>
              <a:t>05.05.2025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F203A0-7299-C382-01E3-83D1D0C99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E7FB11-2E69-910F-4A69-A204DB82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12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C1D984-FC8F-4B70-7229-5B9E453DD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BCD05A-22D6-BB8F-CCD3-400C7229F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FD9BE6-0E75-7775-59B8-765339D60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8B03EF-4AE7-DD9A-E40C-94379128D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CAEA-FE88-4141-8AAF-DA1D5830857F}" type="datetime1">
              <a:rPr lang="de-DE" smtClean="0"/>
              <a:t>05.05.2025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CD1CFB-F712-2D6B-8BF4-85F6A55E6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3876BA-3609-5E2E-243C-70C44461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07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74A95-ADB8-CCCA-AE74-A84A9235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7091BEB-D6D9-02ED-66FA-760D07FDE1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F9B1BD-B1DE-AFED-5A41-C861556F5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18492F-6C52-1E4D-CBF5-95A0D9FA6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49EF-E5DB-407E-BAFB-DB6274793173}" type="datetime1">
              <a:rPr lang="de-DE" smtClean="0"/>
              <a:t>05.05.2025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A0A080-A871-7C90-8847-412FE7DB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0359CE-A776-B739-048A-6DB2B826A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34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6A71CE-E159-041D-4106-9493707D2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B48BBA-28A5-745B-2B84-98181774C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5F100B-35A6-AE42-38CA-7E2DBF23C2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62E65D-62FF-42A6-A444-5EDF2DFBC2DE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A74D49-541B-C838-8B1E-DAE3FE09E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2C5525-4613-92B7-287D-8001D4931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096FE2-8148-48BC-A350-BCC3EE1796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46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lgpsy2.uni-jena.de/eprime/main.html" TargetMode="External"/><Relationship Id="rId2" Type="http://schemas.openxmlformats.org/officeDocument/2006/relationships/hyperlink" Target="mailto:finn.leopold.schroeder@uni-jena.d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sychopy.org/download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x.doi.org/10.3758/s13428-018-01193-y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4" name="Rectangle 1030">
            <a:extLst>
              <a:ext uri="{FF2B5EF4-FFF2-40B4-BE49-F238E27FC236}">
                <a16:creationId xmlns:a16="http://schemas.microsoft.com/office/drawing/2014/main" id="{B5A8AFA4-5C32-4100-9C6D-839A47E15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6B5F253-7949-47C2-9DBD-1570ECDA2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799" y="685800"/>
            <a:ext cx="5421703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AFA59E-AE0B-A536-B999-10D9D0EC9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426" y="1254763"/>
            <a:ext cx="3444948" cy="2481729"/>
          </a:xfrm>
        </p:spPr>
        <p:txBody>
          <a:bodyPr anchor="b">
            <a:normAutofit/>
          </a:bodyPr>
          <a:lstStyle/>
          <a:p>
            <a:r>
              <a:rPr lang="de-DE" sz="3200">
                <a:solidFill>
                  <a:srgbClr val="595959"/>
                </a:solidFill>
              </a:rPr>
              <a:t>PsychoPy Tutorium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8FAB39-2551-D1AB-08E3-F29833C31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9179" y="4046453"/>
            <a:ext cx="3083442" cy="1785506"/>
          </a:xfrm>
        </p:spPr>
        <p:txBody>
          <a:bodyPr anchor="t">
            <a:normAutofit/>
          </a:bodyPr>
          <a:lstStyle/>
          <a:p>
            <a:r>
              <a:rPr lang="de-DE" sz="1400">
                <a:solidFill>
                  <a:srgbClr val="595959"/>
                </a:solidFill>
              </a:rPr>
              <a:t>1. Sitzung</a:t>
            </a:r>
          </a:p>
        </p:txBody>
      </p:sp>
      <p:pic>
        <p:nvPicPr>
          <p:cNvPr id="1026" name="Picture 2" descr="PsychoPy - Wikipedia">
            <a:extLst>
              <a:ext uri="{FF2B5EF4-FFF2-40B4-BE49-F238E27FC236}">
                <a16:creationId xmlns:a16="http://schemas.microsoft.com/office/drawing/2014/main" id="{3E2B1565-A86E-C69C-EF63-89131C56E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" r="447" b="-1"/>
          <a:stretch/>
        </p:blipFill>
        <p:spPr bwMode="auto">
          <a:xfrm>
            <a:off x="6107503" y="685799"/>
            <a:ext cx="5410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79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8DDA986-B6EE-4642-AC60-0490373E6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62878-12EF-4E97-A284-47BAFC30D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79188D-1ED5-4705-B8C7-5D6FB7670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A97205-95E4-1C6F-AB76-4D89E0F2C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Kontakt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9D93CE-321A-C9EB-F156-6920F0797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6084157" cy="3169482"/>
          </a:xfrm>
        </p:spPr>
        <p:txBody>
          <a:bodyPr anchor="t">
            <a:normAutofit lnSpcReduction="10000"/>
          </a:bodyPr>
          <a:lstStyle/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Tutor: Finn Schröder</a:t>
            </a:r>
          </a:p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Mail: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finn.leopold.schroeder@uni-jena.de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Webseite: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https://www.allgpsy2.uni-jena.de/eprime/main.html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Wir tauschen und hauptsächlich über die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Telegram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Gruppe aus und dort teile ich auch kurz vor jeder Sitzung die Materialien, bei </a:t>
            </a:r>
            <a:r>
              <a:rPr lang="de-DE" sz="210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wichtigen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Fragen oder arbeitsbezogenen Anfragen bitte per Mail kontaktieren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DBDA29-32D4-5946-C84A-5CC1A437F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E9E566-28E2-3E91-131D-3F5EEEF82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82AE11-71BB-33A2-DD3F-0FD97125E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2</a:t>
            </a:fld>
            <a:endParaRPr lang="de-DE" dirty="0"/>
          </a:p>
        </p:txBody>
      </p:sp>
      <p:pic>
        <p:nvPicPr>
          <p:cNvPr id="7" name="Grafik 6" descr="Ein Bild, das draußen, Person, Menschliches Gesicht, Landfahrzeug enthält.&#10;&#10;Automatisch generierte Beschreibung">
            <a:extLst>
              <a:ext uri="{FF2B5EF4-FFF2-40B4-BE49-F238E27FC236}">
                <a16:creationId xmlns:a16="http://schemas.microsoft.com/office/drawing/2014/main" id="{9B8E28DC-8EAF-D885-521E-080E05D295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7" t="16210" r="5183"/>
          <a:stretch/>
        </p:blipFill>
        <p:spPr>
          <a:xfrm>
            <a:off x="8748542" y="2149497"/>
            <a:ext cx="2467315" cy="328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502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3557E7-9972-D645-F11E-0942B9B20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19F97C-E864-A428-137B-B3C291163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FFDD3B-6D46-6498-86A5-F2E897C7B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A760A6-5DC1-9C46-2502-2A7CC86C86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12E5B9-8065-68AB-2D60-864B87754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Was erwartet euch?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100B3B-4AE9-8721-B5C4-CBC7942D2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8959893" cy="3792442"/>
          </a:xfrm>
        </p:spPr>
        <p:txBody>
          <a:bodyPr anchor="t">
            <a:normAutofit/>
          </a:bodyPr>
          <a:lstStyle/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Grundlagen des Programmierens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Wir üben Befehle erst in R, dann später in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PsychoPy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Umgang mit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und Experimentalprogrammierung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Übersetzen von Programmierbefehlen von R auf Python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Programmiersprachen ähneln sich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idR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in ihren grundlegenden Funktionen, unterscheiden sich aber im Detail und in der Formalisierung sowie dem Anwendungsgebiet und der Bandbreite „zusätzlicher“ Funktionen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Download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PsychoPy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: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  <a:hlinkClick r:id="rId2"/>
              </a:rPr>
              <a:t>https://www.psychopy.org/download.html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49DB7E-B449-8383-8DEF-B97DC180B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792C9E-0F7C-9DF0-8057-30C9E5DE2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4BE141-D772-EF96-777D-13205AE69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19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0C9A33-67AA-7443-4F44-FDF00C9D1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032E50F-C576-5367-B772-C28DEBDC3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488F3F-9BCC-D864-EA30-1AC0556A2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E1695C-05F2-E1C5-1480-10BDD210F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33A2BA-B525-621A-F564-F4D016371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3" y="853223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was ist das?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9B8F18-F88A-C9D4-8983-873EC20F2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1909007"/>
            <a:ext cx="8959893" cy="4310818"/>
          </a:xfrm>
        </p:spPr>
        <p:txBody>
          <a:bodyPr anchor="t">
            <a:normAutofit fontScale="85000" lnSpcReduction="10000"/>
          </a:bodyPr>
          <a:lstStyle/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Kostenfreie open source Experimentalsoftware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  Vorteil: Verbreitung und Verfügbarkeit, für Windows und MacOS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  Nachteil: Unsichere Kompatibilität zukünftiger Versionen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Besonders geeignet für Experimente, die in irgendeiner Form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Stimuluspräsentationen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beinhalten, ebenso lassen sich aber auch trivialere Fragebogenstudien etc. umsetzen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Besitzt einen „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Builder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“ Modus mit grafischer Oberfläche, in welcher sich bereits ohne große Programmierungskenntnisse Experimente umsetzen lassen (später mehr)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Credit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dahin, wo er hin gehört: </a:t>
            </a:r>
            <a:r>
              <a:rPr lang="de-DE" sz="1600" b="0" i="0" dirty="0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Peirce, J. W., Gray, J. R., Simpson, S., MacAskill, M. R., </a:t>
            </a:r>
            <a:r>
              <a:rPr lang="de-DE" sz="1600" b="0" i="0" dirty="0" err="1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Höchenberger</a:t>
            </a:r>
            <a:r>
              <a:rPr lang="de-DE" sz="1600" b="0" i="0" dirty="0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, R., </a:t>
            </a:r>
            <a:r>
              <a:rPr lang="de-DE" sz="1600" b="0" i="0" dirty="0" err="1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Sogo</a:t>
            </a:r>
            <a:r>
              <a:rPr lang="de-DE" sz="1600" b="0" i="0" dirty="0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, H., </a:t>
            </a:r>
            <a:r>
              <a:rPr lang="de-DE" sz="1600" b="0" i="0" dirty="0" err="1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Kastman</a:t>
            </a:r>
            <a:r>
              <a:rPr lang="de-DE" sz="1600" b="0" i="0" dirty="0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, E., </a:t>
            </a:r>
            <a:r>
              <a:rPr lang="de-DE" sz="1600" b="0" i="0" dirty="0" err="1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Lindeløv</a:t>
            </a:r>
            <a:r>
              <a:rPr lang="de-DE" sz="1600" b="0" i="0" dirty="0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, J. (2019). </a:t>
            </a:r>
            <a:r>
              <a:rPr lang="de-DE" sz="1600" b="0" i="0" u="sng" dirty="0">
                <a:solidFill>
                  <a:srgbClr val="134FB8"/>
                </a:solidFill>
                <a:effectLst/>
                <a:latin typeface="Noto Sans" panose="020B0502040204020203" pitchFamily="34" charset="0"/>
                <a:hlinkClick r:id="rId2"/>
              </a:rPr>
              <a:t>PsychoPy2: </a:t>
            </a:r>
            <a:r>
              <a:rPr lang="de-DE" sz="1600" b="0" i="0" u="sng" dirty="0" err="1">
                <a:solidFill>
                  <a:srgbClr val="134FB8"/>
                </a:solidFill>
                <a:effectLst/>
                <a:latin typeface="Noto Sans" panose="020B0502040204020203" pitchFamily="34" charset="0"/>
                <a:hlinkClick r:id="rId2"/>
              </a:rPr>
              <a:t>experiments</a:t>
            </a:r>
            <a:r>
              <a:rPr lang="de-DE" sz="1600" b="0" i="0" u="sng" dirty="0">
                <a:solidFill>
                  <a:srgbClr val="134FB8"/>
                </a:solidFill>
                <a:effectLst/>
                <a:latin typeface="Noto Sans" panose="020B0502040204020203" pitchFamily="34" charset="0"/>
                <a:hlinkClick r:id="rId2"/>
              </a:rPr>
              <a:t> in </a:t>
            </a:r>
            <a:r>
              <a:rPr lang="de-DE" sz="1600" b="0" i="0" u="sng" dirty="0" err="1">
                <a:solidFill>
                  <a:srgbClr val="134FB8"/>
                </a:solidFill>
                <a:effectLst/>
                <a:latin typeface="Noto Sans" panose="020B0502040204020203" pitchFamily="34" charset="0"/>
                <a:hlinkClick r:id="rId2"/>
              </a:rPr>
              <a:t>behavior</a:t>
            </a:r>
            <a:r>
              <a:rPr lang="de-DE" sz="1600" b="0" i="0" u="sng" dirty="0">
                <a:solidFill>
                  <a:srgbClr val="134FB8"/>
                </a:solidFill>
                <a:effectLst/>
                <a:latin typeface="Noto Sans" panose="020B0502040204020203" pitchFamily="34" charset="0"/>
                <a:hlinkClick r:id="rId2"/>
              </a:rPr>
              <a:t> </a:t>
            </a:r>
            <a:r>
              <a:rPr lang="de-DE" sz="1600" b="0" i="0" u="sng" dirty="0" err="1">
                <a:solidFill>
                  <a:srgbClr val="134FB8"/>
                </a:solidFill>
                <a:effectLst/>
                <a:latin typeface="Noto Sans" panose="020B0502040204020203" pitchFamily="34" charset="0"/>
                <a:hlinkClick r:id="rId2"/>
              </a:rPr>
              <a:t>made</a:t>
            </a:r>
            <a:r>
              <a:rPr lang="de-DE" sz="1600" b="0" i="0" u="sng" dirty="0">
                <a:solidFill>
                  <a:srgbClr val="134FB8"/>
                </a:solidFill>
                <a:effectLst/>
                <a:latin typeface="Noto Sans" panose="020B0502040204020203" pitchFamily="34" charset="0"/>
                <a:hlinkClick r:id="rId2"/>
              </a:rPr>
              <a:t> easy.</a:t>
            </a:r>
            <a:r>
              <a:rPr lang="de-DE" sz="1600" b="0" i="0" dirty="0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 </a:t>
            </a:r>
            <a:r>
              <a:rPr lang="de-DE" sz="1600" b="0" i="1" dirty="0" err="1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Behavior</a:t>
            </a:r>
            <a:r>
              <a:rPr lang="de-DE" sz="1600" b="0" i="1" dirty="0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 Research Methods.</a:t>
            </a:r>
            <a:r>
              <a:rPr lang="de-DE" sz="1600" b="0" i="0" dirty="0">
                <a:solidFill>
                  <a:srgbClr val="161616"/>
                </a:solidFill>
                <a:effectLst/>
                <a:latin typeface="Noto Sans" panose="020B0502040204020203" pitchFamily="34" charset="0"/>
              </a:rPr>
              <a:t> 10.3758/s13428-018-01193-y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Alternative: Für Arbeiten am Allg. 2 Lehrstuhl steht E Studio zur Verfügung (diesbezüglich gibt es ein Tutorium im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WiSe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, bei Fragen kann man mich jederzeit kontaktieren)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645754-596F-4EBB-8EAE-64C777886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46E7B8-7AB2-91A4-95EA-F46633D94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253F92-0F99-C157-D07F-ED262433C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692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408385-68A4-6937-0F9A-6FE57DEA0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7ECC59-1F6E-98DF-A184-D996B08FE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7BEECA-F66E-C10F-1C6C-0FCCA31FEC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1E9D81-E4DB-F337-E6F7-71818E192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3409-07DF-A96F-E70F-69B79AA2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C86151-3E36-7379-DEBB-48F1B75EB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7371535" cy="3169482"/>
          </a:xfrm>
        </p:spPr>
        <p:txBody>
          <a:bodyPr anchor="t">
            <a:normAutofit/>
          </a:bodyPr>
          <a:lstStyle/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schleifen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Sitzung: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if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Abfragen,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random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befehl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Sitzung: Aufbau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PsychoPy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Durchgehen eines Beispiels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4. Sitzung: Beispielexperiment erstellen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5. Sitzung: Komplexere Experimente </a:t>
            </a:r>
          </a:p>
          <a:p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6. Sitzung Abschluss und FAQ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1. Durchlauf diese Semester, offen für Anpassungen und ggf. auch noch  1-2 weitere Sitzungen – Feedback erwünscht! :)</a:t>
            </a: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3B95F3-EF4A-B3FA-A5E3-A9FD320C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F22D51-563A-1281-9BE5-372E8F14B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5F1D1-A096-BB8E-34FC-5649C0A8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5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068759A-8D67-449E-5EFA-F4EE796A4DBF}"/>
              </a:ext>
            </a:extLst>
          </p:cNvPr>
          <p:cNvSpPr txBox="1">
            <a:spLocks/>
          </p:cNvSpPr>
          <p:nvPr/>
        </p:nvSpPr>
        <p:spPr>
          <a:xfrm>
            <a:off x="9219259" y="2427381"/>
            <a:ext cx="2045557" cy="31694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06.05.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13.05.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20.05.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03.06.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10.06.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17.06.</a:t>
            </a:r>
          </a:p>
        </p:txBody>
      </p:sp>
    </p:spTree>
    <p:extLst>
      <p:ext uri="{BB962C8B-B14F-4D97-AF65-F5344CB8AC3E}">
        <p14:creationId xmlns:p14="http://schemas.microsoft.com/office/powerpoint/2010/main" val="2413207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2A6921-23DD-A18C-8639-0FF69BE0A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3034F57-37A4-1813-1D37-36A4353D8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1C09A5-6563-B060-C761-CE0558753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8A5517-EA68-A3F0-4621-C42FCC459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D2A796-1E01-A1FF-2B29-122D1AAF9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-schleife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E1F149-1FEA-8D6C-B67C-175B8C074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5" y="2427382"/>
            <a:ext cx="4479946" cy="3744817"/>
          </a:xfrm>
        </p:spPr>
        <p:txBody>
          <a:bodyPr anchor="t">
            <a:normAutofit fontScale="85000" lnSpcReduction="20000"/>
          </a:bodyPr>
          <a:lstStyle/>
          <a:p>
            <a:pPr marL="0" indent="0"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R:</a:t>
            </a:r>
          </a:p>
          <a:p>
            <a:pPr marL="0" indent="0" algn="ctr"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(variable in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sequenz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#Code}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(i in 1:5){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(i)}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Gibt aus: 1, 2, 3, 4, 5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(i in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seq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(1, 10, 3)){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(i)}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Gibt aus: 1, 4, 7, 10</a:t>
            </a:r>
            <a:endParaRPr lang="de-DE" sz="2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BF4FEF-91F5-68CE-0A6A-C8A8DD26E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F78B32-4B7B-FB05-94C0-F9C618C83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5392D8-A514-1E54-81FB-21EBD63D7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6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0880018-A43A-9A64-EA96-EF9B31EA2C7C}"/>
              </a:ext>
            </a:extLst>
          </p:cNvPr>
          <p:cNvSpPr txBox="1">
            <a:spLocks/>
          </p:cNvSpPr>
          <p:nvPr/>
        </p:nvSpPr>
        <p:spPr>
          <a:xfrm>
            <a:off x="6791513" y="2427381"/>
            <a:ext cx="5180354" cy="374481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Python: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variable in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sequenz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#Code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in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range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(1, 5):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Gibt aus: 1, 2, 3, 4 (beachte: Exklusive Ende)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in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range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(1, 11, 3):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Gibt aus: 1, 4, 7, 10</a:t>
            </a:r>
            <a:endParaRPr lang="de-DE" sz="2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092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1C41F1-F845-6204-DE00-EF0BA8205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BCC8A45-C710-9066-7093-16412FF9A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A4A53F-67CC-A16C-189E-36FDB74B1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45E8EC-222A-136C-0B0B-695304026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23E7D3-90BB-36E9-46A3-EBF592002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9182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-schleife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D56A8A-17AE-256B-A424-D8B020241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5" y="2149498"/>
            <a:ext cx="4479946" cy="4022700"/>
          </a:xfrm>
        </p:spPr>
        <p:txBody>
          <a:bodyPr anchor="t">
            <a:normAutofit fontScale="62500" lnSpcReduction="20000"/>
          </a:bodyPr>
          <a:lstStyle/>
          <a:p>
            <a:pPr marL="0" indent="0"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R:</a:t>
            </a:r>
          </a:p>
          <a:p>
            <a:pPr marL="0" indent="0" algn="ctr"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(Bedingung){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#Code}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= 1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(i &lt; 6){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(i)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i = i + 1} 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Gibt aus: 1, 2, 3, 4, 5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(i  !=  6){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(i)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i = i + 1} 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Gibt aus: 1, 2, 3, 4, 5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1736F5-E9ED-3FB4-CB98-DE8BC8367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79C644-A9D3-F3C1-953B-F6CCD5E0C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863EA1-FAF2-4EF6-C4C9-C340BC49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7</a:t>
            </a:fld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E3CF3B6-948B-72AB-840B-0146BAF25993}"/>
              </a:ext>
            </a:extLst>
          </p:cNvPr>
          <p:cNvSpPr txBox="1">
            <a:spLocks/>
          </p:cNvSpPr>
          <p:nvPr/>
        </p:nvSpPr>
        <p:spPr>
          <a:xfrm>
            <a:off x="6791513" y="2149497"/>
            <a:ext cx="5180354" cy="402270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1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Python: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DE" sz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Bedingung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#Code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= 1</a:t>
            </a: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&lt; 6: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(i)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i+=1 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Gibt aus: 1, 2, 3, 4, 5</a:t>
            </a:r>
          </a:p>
          <a:p>
            <a:pPr marL="0" indent="0"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while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  !=  6: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de-DE" sz="2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print</a:t>
            </a: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(i)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i+=1</a:t>
            </a:r>
          </a:p>
          <a:p>
            <a:pPr marL="0" indent="0">
              <a:buNone/>
            </a:pPr>
            <a:r>
              <a:rPr lang="de-DE" sz="2100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de-DE" sz="21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Gibt aus: 1, 2, 3, 4, 5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sz="2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296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DD8469-389E-94CD-C8FF-E020D7D34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105031D-7846-1915-3801-E0774E1BBE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4ACFCA-E675-3FB0-A44D-A05D1C77A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048DD2-9910-48B9-922E-D47BB5AE2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57A0F7-FFA4-0EAF-3741-179ED69F4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5" y="9182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de-DE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Fragen?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395CF6-9139-F44A-91D8-894F3B08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1111D-18D3-4F28-A4B8-6DC1428E5A1A}" type="datetime1">
              <a:rPr lang="de-DE" smtClean="0"/>
              <a:t>05.05.2025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161FFA-E525-E6A2-BA9E-10FD458CB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Finn Schröder - Allgemeine 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F7B287-E287-B30A-DE8F-707B728F1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96FE2-8148-48BC-A350-BCC3EE179610}" type="slidenum">
              <a:rPr lang="de-DE" smtClean="0"/>
              <a:t>8</a:t>
            </a:fld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3810F84A-4B64-F792-3FAA-ACE92A325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54516" cy="4351338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Kleine Hausaufgabe im R Skript :)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0727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</Words>
  <Application>Microsoft Office PowerPoint</Application>
  <PresentationFormat>Breitbild</PresentationFormat>
  <Paragraphs>130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Noto Sans</vt:lpstr>
      <vt:lpstr>Wingdings</vt:lpstr>
      <vt:lpstr>Office</vt:lpstr>
      <vt:lpstr>PsychoPy Tutorium</vt:lpstr>
      <vt:lpstr>Kontakt</vt:lpstr>
      <vt:lpstr>Was erwartet euch?</vt:lpstr>
      <vt:lpstr>PsychoPy – was ist das?</vt:lpstr>
      <vt:lpstr>Ablauf</vt:lpstr>
      <vt:lpstr>for-schleife</vt:lpstr>
      <vt:lpstr>while-schleife</vt:lpstr>
      <vt:lpstr>Fragen?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Finn Leopold Schröder</dc:creator>
  <cp:lastModifiedBy>Finn Leopold Schröder</cp:lastModifiedBy>
  <cp:revision>1</cp:revision>
  <dcterms:created xsi:type="dcterms:W3CDTF">2025-05-05T14:16:36Z</dcterms:created>
  <dcterms:modified xsi:type="dcterms:W3CDTF">2025-05-05T17:17:06Z</dcterms:modified>
</cp:coreProperties>
</file>